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5" r:id="rId4"/>
    <p:sldId id="266" r:id="rId5"/>
    <p:sldId id="270" r:id="rId6"/>
    <p:sldId id="267" r:id="rId7"/>
    <p:sldId id="268" r:id="rId8"/>
    <p:sldId id="271" r:id="rId9"/>
    <p:sldId id="264" r:id="rId10"/>
    <p:sldId id="272" r:id="rId11"/>
    <p:sldId id="269" r:id="rId12"/>
    <p:sldId id="263" r:id="rId13"/>
    <p:sldId id="262" r:id="rId14"/>
    <p:sldId id="261" r:id="rId15"/>
    <p:sldId id="260" r:id="rId16"/>
    <p:sldId id="259"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80" autoAdjust="0"/>
  </p:normalViewPr>
  <p:slideViewPr>
    <p:cSldViewPr>
      <p:cViewPr varScale="1">
        <p:scale>
          <a:sx n="63" d="100"/>
          <a:sy n="63" d="100"/>
        </p:scale>
        <p:origin x="-1362" y="-96"/>
      </p:cViewPr>
      <p:guideLst>
        <p:guide orient="horz" pos="2160"/>
        <p:guide pos="2880"/>
      </p:guideLst>
    </p:cSldViewPr>
  </p:slideViewPr>
  <p:outlineViewPr>
    <p:cViewPr>
      <p:scale>
        <a:sx n="33" d="100"/>
        <a:sy n="33" d="100"/>
      </p:scale>
      <p:origin x="0" y="145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r>
              <a:rPr lang="tr-TR" sz="3200" b="1" kern="1200" dirty="0" smtClean="0">
                <a:solidFill>
                  <a:schemeClr val="tx1"/>
                </a:solidFill>
                <a:latin typeface="+mn-lt"/>
                <a:ea typeface="+mn-ea"/>
                <a:cs typeface="+mn-cs"/>
              </a:rPr>
              <a:t>Komandit Şirket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Adi Komandit Şirketin Kuruluşu</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Adi komandit şirket sözleşmesinin içeriğinde esas itibarıyla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sözleşmesinde bulunması gereken kayıtlar yer alır (TTK md. 305, f. 1).</a:t>
            </a:r>
          </a:p>
          <a:p>
            <a:r>
              <a:rPr lang="tr-TR" sz="3200" kern="1200" dirty="0" smtClean="0">
                <a:solidFill>
                  <a:schemeClr val="tx1"/>
                </a:solidFill>
                <a:latin typeface="+mn-lt"/>
                <a:ea typeface="+mn-ea"/>
                <a:cs typeface="+mn-cs"/>
              </a:rPr>
              <a:t> Onlara ilaveten komanditerlerin ad ve soyadları ile her birinin koydukları veya koymayı taahhüt ettikleri sermaye miktarları ve cinsi sözleşmeye yazılır (TTK md. 305, f. 2, 307, f. 1). </a:t>
            </a:r>
          </a:p>
          <a:p>
            <a:r>
              <a:rPr lang="tr-TR" sz="3200" kern="1200" dirty="0" smtClean="0">
                <a:solidFill>
                  <a:schemeClr val="tx1"/>
                </a:solidFill>
                <a:latin typeface="+mn-lt"/>
                <a:ea typeface="+mn-ea"/>
                <a:cs typeface="+mn-cs"/>
              </a:rPr>
              <a:t>Komanditerler şahsi emek ve ticari itibarını sermaye olarak koyamaz, sadece nakit veya ayni sermaye getirebilir (TTK md. 307, f. 2).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Adi Komandit Şirketin Kuruluşu</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Kanunun belirlediği asgari içeriği taşıyan şirket sözleşmesi düzenlendikten sonra ortaklarca imzalanarak notere götürülür. </a:t>
            </a:r>
          </a:p>
          <a:p>
            <a:r>
              <a:rPr lang="tr-TR" sz="3200" kern="1200" dirty="0" smtClean="0">
                <a:solidFill>
                  <a:schemeClr val="tx1"/>
                </a:solidFill>
                <a:latin typeface="+mn-lt"/>
                <a:ea typeface="+mn-ea"/>
                <a:cs typeface="+mn-cs"/>
              </a:rPr>
              <a:t>Adi komandit şirket sözleşmesi noter tarafından onaylandıktan sonra ticaret siciline tescil ve ilana götürülür. Tescille adi komandit şirket tüzel kişilik kazanır ve tacir sıfatını elde eder. </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Yönetilmesi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Adi komandit şirketlerde yönetim hak ve yetkisi tüm ortaklara tahsis edilmemiştir. Şirketi yönetme yetkisi sadece komandite ortakların uhdesindedir (TTK md. 309, f. 2). </a:t>
            </a:r>
          </a:p>
          <a:p>
            <a:r>
              <a:rPr lang="tr-TR" sz="3200" kern="1200" smtClean="0">
                <a:solidFill>
                  <a:schemeClr val="tx1"/>
                </a:solidFill>
                <a:latin typeface="+mn-lt"/>
                <a:ea typeface="+mn-ea"/>
                <a:cs typeface="+mn-cs"/>
              </a:rPr>
              <a:t>Komanditer ortaklar yönetim yetkisinden yoksun oldukları için yönetici ortakların yönetim hak ve yetkisi çerçevesinde yaptıkları işlere de engel olamazlar (TTK md. 309, f. 3). Yani itiraz hakları da yoktur. </a:t>
            </a:r>
          </a:p>
          <a:p>
            <a:r>
              <a:rPr lang="tr-TR" sz="3200" kern="1200" smtClean="0">
                <a:solidFill>
                  <a:schemeClr val="tx1"/>
                </a:solidFill>
                <a:latin typeface="+mn-lt"/>
                <a:ea typeface="+mn-ea"/>
                <a:cs typeface="+mn-cs"/>
              </a:rPr>
              <a:t>Ancak olağanüstü iş ve işlemlerde şirket sözleşmesinin değiştirilmesi, tür değiştirme, birleşme ve bölünme gibi yapısal değişikliklerde; şirkete ortak alınması, çıkarılması ve payın devri türünden temel işlemlerde komanditerler de oy hakkını haizdirler. </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Temsili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Adi komandit şirketi temsil yetkisi komanditelere aittir (TTK md. 318, f. 1). Temsil yetkisinin tek başına ya da birlikte kullanılacağına şirket sözleşmesiyle karar verilir. </a:t>
            </a:r>
          </a:p>
          <a:p>
            <a:r>
              <a:rPr lang="tr-TR" sz="3200" kern="1200" smtClean="0">
                <a:solidFill>
                  <a:schemeClr val="tx1"/>
                </a:solidFill>
                <a:latin typeface="+mn-lt"/>
                <a:ea typeface="+mn-ea"/>
                <a:cs typeface="+mn-cs"/>
              </a:rPr>
              <a:t>Komanditer ortaklar şirketi temsil yetkisine sahip değildir. Ancak komanditerler şirkete ticari temsilci, ticari vekil veya ticari memur olarak atanabilirler (TTK md. 318, f. 2). Böyle bir durumda komanditerler şirketi temsil yetkisine sahip olmakla birlikte, bu yetki ortaklık sıfatıyla değil tacir yardımcısı sıfatıyla ortaya çıkar. </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Komandite Ortağın Sorumluluğu</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Komandite ortaklar şirket borçlarından dolayı tüm malvarlığı ile şahsen, müteselsilen, sınırsız ve ikinci derecede sorumluluk esasına tabidir. Bu kavramaların ifade ettiği anlam için kollektif şirket ortağının sorumluluğuna ilişkin açıklamalara bakılmalıdır. </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Komanditerin Sorumluluğun Sınırları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Komanditer ortaklar şirket borçlarından dolayı taahhüt etmiş oldukları sermaye miktarıyla sınırlı olarak sorumludurlar (TTK md. 319, f. 1). Eğer komanditer ortak şirkete koymayı taahhüt etmiş olduğu sermaye borcunu yerine getirmişse şirket borçlarından dolayı sorumluluğu yoktur. </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Komanditerin Sorumluluk Sınırının Genişlemesi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Komanditer ortağın sorumluluğu bazı hallerde genişler:</a:t>
            </a:r>
          </a:p>
          <a:p>
            <a:r>
              <a:rPr lang="tr-TR" sz="3200" kern="1200" smtClean="0">
                <a:solidFill>
                  <a:schemeClr val="tx1"/>
                </a:solidFill>
                <a:latin typeface="+mn-lt"/>
                <a:ea typeface="+mn-ea"/>
                <a:cs typeface="+mn-cs"/>
              </a:rPr>
              <a:t>Komanditer ortağın isminin şirketin ticaret unvanında yer alması. </a:t>
            </a:r>
          </a:p>
          <a:p>
            <a:r>
              <a:rPr lang="tr-TR" sz="3200" kern="1200" smtClean="0">
                <a:solidFill>
                  <a:schemeClr val="tx1"/>
                </a:solidFill>
                <a:latin typeface="+mn-lt"/>
                <a:ea typeface="+mn-ea"/>
                <a:cs typeface="+mn-cs"/>
              </a:rPr>
              <a:t>Komanditerin şirketi temsilen işlem yapması. </a:t>
            </a:r>
          </a:p>
          <a:p>
            <a:r>
              <a:rPr lang="tr-TR" sz="3200" kern="1200" smtClean="0">
                <a:solidFill>
                  <a:schemeClr val="tx1"/>
                </a:solidFill>
                <a:latin typeface="+mn-lt"/>
                <a:ea typeface="+mn-ea"/>
                <a:cs typeface="+mn-cs"/>
              </a:rPr>
              <a:t>Şirket, ticaret siciline tescil edilmeden önce işlemler yapılmış olması.</a:t>
            </a:r>
          </a:p>
          <a:p>
            <a:r>
              <a:rPr lang="tr-TR" sz="3200" kern="1200" smtClean="0">
                <a:solidFill>
                  <a:schemeClr val="tx1"/>
                </a:solidFill>
                <a:latin typeface="+mn-lt"/>
                <a:ea typeface="+mn-ea"/>
                <a:cs typeface="+mn-cs"/>
              </a:rPr>
              <a:t>Dördüncü hal, alacaklı, komanditerin koyduğu sermayeye biçilen değerin fazla olması</a:t>
            </a:r>
          </a:p>
          <a:p>
            <a:r>
              <a:rPr lang="tr-TR" sz="3200" kern="1200" smtClean="0">
                <a:solidFill>
                  <a:schemeClr val="tx1"/>
                </a:solidFill>
                <a:latin typeface="+mn-lt"/>
                <a:ea typeface="+mn-ea"/>
                <a:cs typeface="+mn-cs"/>
              </a:rPr>
              <a:t>Komanditerin yazılı taahhüt altına girmesidir. </a:t>
            </a:r>
          </a:p>
          <a:p>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Kollektif</a:t>
            </a:r>
            <a:r>
              <a:rPr lang="tr-TR" dirty="0" smtClean="0"/>
              <a:t> </a:t>
            </a:r>
            <a:r>
              <a:rPr lang="tr-TR" smtClean="0"/>
              <a:t>Şirketle İlişkisi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Adi </a:t>
            </a:r>
            <a:r>
              <a:rPr lang="tr-TR" sz="3200" kern="1200" dirty="0" smtClean="0">
                <a:solidFill>
                  <a:schemeClr val="tx1"/>
                </a:solidFill>
                <a:latin typeface="+mn-lt"/>
                <a:ea typeface="+mn-ea"/>
                <a:cs typeface="+mn-cs"/>
              </a:rPr>
              <a:t>komandit şirketler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şirkete çok benzerler. Şöyle ki, adi komandit şirketlerde iki tür ortak bulunur. Birisi komandite ortaktır. Bu, şirket borçlarından sınırsız sorumlu ortaktır. Komandite ortağın şirketteki statüsü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şirketteki ortakların statüsü ile aynıdır.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Adi </a:t>
            </a:r>
            <a:r>
              <a:rPr lang="tr-TR" sz="3200" kern="1200" dirty="0" smtClean="0">
                <a:solidFill>
                  <a:schemeClr val="tx1"/>
                </a:solidFill>
                <a:latin typeface="+mn-lt"/>
                <a:ea typeface="+mn-ea"/>
                <a:cs typeface="+mn-cs"/>
              </a:rPr>
              <a:t>komandit şirkette bir de komanditer ortak vardır. Bu ise şirket borçlarından sınırlı sorumlu ortaktır. Bu ortağın şirketi yönetme ve temsil yetkisi yoktur.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şirketle adi komandit şirketin birbirinden farklılaşması da esasen bu tür ortak yani komanditer ortak yönüyledir.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Tanımı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TTK md. 304, f. 1’de adi komandit şirket şu şekilde tanımlanmaktadır:” Ticari bir işletmeyi bir ticaret unvanı altında işletmek amacıyla kurulan, şirket alacaklılarına karşı ortaklardan bir veya birkaçının sorumluluğu sınırlandırılmamış ve diğer ortak veya ortakların sorumluluğu belirli bir sermaye ile sınırlandırılmış olan şirket komandit şirkettir”.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Özellikleri</a:t>
            </a:r>
            <a:r>
              <a:rPr lang="tr-TR" baseline="0" dirty="0" smtClean="0"/>
              <a:t>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Adi komandit şirket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gibi en az iki ortakla kurulur</a:t>
            </a:r>
            <a:r>
              <a:rPr lang="tr-TR" sz="3200" b="1" kern="1200" dirty="0" smtClean="0">
                <a:solidFill>
                  <a:schemeClr val="tx1"/>
                </a:solidFill>
                <a:latin typeface="+mn-lt"/>
                <a:ea typeface="+mn-ea"/>
                <a:cs typeface="+mn-cs"/>
              </a:rPr>
              <a:t>.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tek tip ortak varken ve bunların hepsi sınırsız sorumlu ortakken, adi komandit şirketlerde en az biri sınırsız sorumlu (komandite) ortak ve en az bir de sınırlı sorumlu (komanditer) ortak olmak üzere iki tür ortak bulunmak zorundadır. </a:t>
            </a:r>
          </a:p>
          <a:p>
            <a:r>
              <a:rPr lang="tr-TR" sz="3200" kern="1200" dirty="0" smtClean="0">
                <a:solidFill>
                  <a:schemeClr val="tx1"/>
                </a:solidFill>
                <a:latin typeface="+mn-lt"/>
                <a:ea typeface="+mn-ea"/>
                <a:cs typeface="+mn-cs"/>
              </a:rPr>
              <a:t>Adi komandit şirkette komandite ortağın şirkette sahip olduğu konum, hak ve yetkileri, sorumluluğu,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her bir ortağın sahip oldukları ile aynıdır. Komanditer ortak ise ondan oldukça farklıdır. Komandite ortak ile komanditer ortağın farklılıkları şöylece özetlenebilir: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Özellikleri</a:t>
            </a:r>
            <a:r>
              <a:rPr lang="tr-TR" baseline="0" dirty="0" smtClean="0"/>
              <a:t> </a:t>
            </a:r>
            <a:endParaRPr lang="tr-TR" dirty="0"/>
          </a:p>
        </p:txBody>
      </p:sp>
      <p:sp>
        <p:nvSpPr>
          <p:cNvPr id="3" name="2 İçerik Yer Tutucusu"/>
          <p:cNvSpPr>
            <a:spLocks noGrp="1"/>
          </p:cNvSpPr>
          <p:nvPr>
            <p:ph idx="1"/>
          </p:nvPr>
        </p:nvSpPr>
        <p:spPr/>
        <p:txBody>
          <a:bodyPr>
            <a:normAutofit lnSpcReduction="10000"/>
          </a:bodyPr>
          <a:lstStyle/>
          <a:p>
            <a:pPr lvl="0"/>
            <a:r>
              <a:rPr lang="tr-TR" sz="3200" kern="1200" dirty="0" smtClean="0">
                <a:solidFill>
                  <a:schemeClr val="tx1"/>
                </a:solidFill>
                <a:latin typeface="+mn-lt"/>
                <a:ea typeface="+mn-ea"/>
                <a:cs typeface="+mn-cs"/>
              </a:rPr>
              <a:t>Komandite ortak gerçek kişidir. Komanditer ortak gerçek veya tüzel kişi olabilir (TTK md. 304, f. 3) </a:t>
            </a:r>
          </a:p>
          <a:p>
            <a:pPr lvl="0"/>
            <a:r>
              <a:rPr lang="tr-TR" sz="3200" kern="1200" dirty="0" smtClean="0">
                <a:solidFill>
                  <a:schemeClr val="tx1"/>
                </a:solidFill>
                <a:latin typeface="+mn-lt"/>
                <a:ea typeface="+mn-ea"/>
                <a:cs typeface="+mn-cs"/>
              </a:rPr>
              <a:t>Komandite ortak emek ve ticari itibar dâhil iktisadi değeri olan her varlığı şirkete sermaye olarak getirebilir. Komanditer ortaklar emeğini ve ticari itibarını şirkete sermaye olarak getiremez. Nakdi ve ayni sermaye kalemlerini sermaye olarak koyabilir (TTK md. 307, f. 2)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Özellikleri</a:t>
            </a:r>
            <a:r>
              <a:rPr lang="tr-TR" baseline="0" dirty="0" smtClean="0"/>
              <a:t> </a:t>
            </a:r>
            <a:endParaRPr lang="tr-TR" dirty="0"/>
          </a:p>
        </p:txBody>
      </p:sp>
      <p:sp>
        <p:nvSpPr>
          <p:cNvPr id="3" name="2 İçerik Yer Tutucusu"/>
          <p:cNvSpPr>
            <a:spLocks noGrp="1"/>
          </p:cNvSpPr>
          <p:nvPr>
            <p:ph idx="1"/>
          </p:nvPr>
        </p:nvSpPr>
        <p:spPr/>
        <p:txBody>
          <a:bodyPr>
            <a:normAutofit/>
          </a:bodyPr>
          <a:lstStyle/>
          <a:p>
            <a:pPr lvl="0"/>
            <a:r>
              <a:rPr lang="tr-TR" sz="3200" kern="1200" dirty="0" smtClean="0">
                <a:solidFill>
                  <a:schemeClr val="tx1"/>
                </a:solidFill>
                <a:latin typeface="+mn-lt"/>
                <a:ea typeface="+mn-ea"/>
                <a:cs typeface="+mn-cs"/>
              </a:rPr>
              <a:t>Komandite ortakların şirketi yönetim ve temsil yetkisi vardır. Komanditer ortaklar şirket işlerine müdahale edemezler (TTK md. 318) </a:t>
            </a:r>
          </a:p>
          <a:p>
            <a:pPr lvl="0"/>
            <a:r>
              <a:rPr lang="tr-TR" sz="3200" kern="1200" dirty="0" smtClean="0">
                <a:solidFill>
                  <a:schemeClr val="tx1"/>
                </a:solidFill>
                <a:latin typeface="+mn-lt"/>
                <a:ea typeface="+mn-ea"/>
                <a:cs typeface="+mn-cs"/>
              </a:rPr>
              <a:t>Komandite ortaklar rekabet yasağı altındadırlar. Komanditer ortaklar rekabet yasağına tabi değildir (TTK md. 311)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Özellikleri</a:t>
            </a:r>
            <a:r>
              <a:rPr lang="tr-TR" baseline="0" dirty="0" smtClean="0"/>
              <a:t>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Adi komandit şirketin ticaret unvanı şahıs ismiyle oluşturulanlardandır. Ticaret unvanının oluşturulmasında en az ortaklardan birisini adı ve soyadı ile şirketi ve türünü gösterir ifadeye yer verilir. </a:t>
            </a:r>
          </a:p>
          <a:p>
            <a:r>
              <a:rPr lang="tr-TR" sz="3200" kern="1200" dirty="0" smtClean="0">
                <a:solidFill>
                  <a:schemeClr val="tx1"/>
                </a:solidFill>
                <a:latin typeface="+mn-lt"/>
                <a:ea typeface="+mn-ea"/>
                <a:cs typeface="+mn-cs"/>
              </a:rPr>
              <a:t>Adi komandit şirketlerin ticaret unvanının oluşturulmasında dikkat edilecek en önemli husus, unvanda sadece komandite ortak ya da ortakların adı ve soyadının yer alabileceğidir. Şayet komanditer ortağın ismine de yer verilmişse, unvan geçersiz olmaz, komanditer ortak üçüncü kişilere karşı komandite ortak gibi sorumlu olur (TTK md. 320, f. 1).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Özellikleri</a:t>
            </a:r>
            <a:r>
              <a:rPr lang="tr-TR" baseline="0" dirty="0" smtClean="0"/>
              <a:t>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Şirket temsilcileri unvanı, şirketin işletmesiyle ilgili olarak kullandığı her türlü kâğıt ve belgede, ticaret sicil numarası ve merkezi ile birlikte kullanması gerekmektedir (TTK md. 39, f. 2). </a:t>
            </a:r>
          </a:p>
          <a:p>
            <a:r>
              <a:rPr lang="tr-TR" sz="3200" kern="1200" dirty="0" smtClean="0">
                <a:solidFill>
                  <a:schemeClr val="tx1"/>
                </a:solidFill>
                <a:latin typeface="+mn-lt"/>
                <a:ea typeface="+mn-ea"/>
                <a:cs typeface="+mn-cs"/>
              </a:rPr>
              <a:t>Adi komandit şirketler </a:t>
            </a:r>
            <a:r>
              <a:rPr lang="tr-TR" sz="3200" kern="1200" dirty="0" err="1" smtClean="0">
                <a:solidFill>
                  <a:schemeClr val="tx1"/>
                </a:solidFill>
                <a:latin typeface="+mn-lt"/>
                <a:ea typeface="+mn-ea"/>
                <a:cs typeface="+mn-cs"/>
              </a:rPr>
              <a:t>TTK’nda</a:t>
            </a:r>
            <a:r>
              <a:rPr lang="tr-TR" sz="3200" kern="1200" dirty="0" smtClean="0">
                <a:solidFill>
                  <a:schemeClr val="tx1"/>
                </a:solidFill>
                <a:latin typeface="+mn-lt"/>
                <a:ea typeface="+mn-ea"/>
                <a:cs typeface="+mn-cs"/>
              </a:rPr>
              <a:t> düzenlenmiş diğer tüm ticaret şirketleri gibi tüzel kişiliğe sahiptir. </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Adi Komandit Şirketin Kuruluşu</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Komandit şirket sözleşmesi yazılı şekilde yapılmak zorundadır. Şirketin adi komandit şirket olup olmadığı bu sözleşmede yer alan kayıtlara göre belirlenir. </a:t>
            </a:r>
          </a:p>
          <a:p>
            <a:r>
              <a:rPr lang="tr-TR" sz="3200" kern="1200" dirty="0" smtClean="0">
                <a:solidFill>
                  <a:schemeClr val="tx1"/>
                </a:solidFill>
                <a:latin typeface="+mn-lt"/>
                <a:ea typeface="+mn-ea"/>
                <a:cs typeface="+mn-cs"/>
              </a:rPr>
              <a:t>Ortaklar tarafından şirkete verilen ad ve vasıf yalnız başına o şirketin türünün belirlenmesine esas olamaz (TTK md. 306, f. 1). </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1006</Words>
  <Application>Microsoft Office PowerPoint</Application>
  <PresentationFormat>Ekran Gösterisi (4:3)</PresentationFormat>
  <Paragraphs>50</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Ofis Teması</vt:lpstr>
      <vt:lpstr>TİCARET HUKUKU BİLGİSİ  </vt:lpstr>
      <vt:lpstr>Kollektif Şirketle İlişkisi</vt:lpstr>
      <vt:lpstr>Tanımı</vt:lpstr>
      <vt:lpstr>Özellikleri </vt:lpstr>
      <vt:lpstr>Özellikleri </vt:lpstr>
      <vt:lpstr>Özellikleri </vt:lpstr>
      <vt:lpstr>Özellikleri </vt:lpstr>
      <vt:lpstr>Özellikleri </vt:lpstr>
      <vt:lpstr> Adi Komandit Şirketin Kuruluşu</vt:lpstr>
      <vt:lpstr> Adi Komandit Şirketin Kuruluşu</vt:lpstr>
      <vt:lpstr> Adi Komandit Şirketin Kuruluşu</vt:lpstr>
      <vt:lpstr> Şirketin Yönetilmesi</vt:lpstr>
      <vt:lpstr> Şirketin Temsili </vt:lpstr>
      <vt:lpstr>  Komandite Ortağın Sorumluluğu</vt:lpstr>
      <vt:lpstr>Komanditerin Sorumluluğun Sınırları</vt:lpstr>
      <vt:lpstr>Komanditerin Sorumluluk Sınırının Genişlemesi</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11</cp:revision>
  <dcterms:created xsi:type="dcterms:W3CDTF">2013-02-19T09:35:55Z</dcterms:created>
  <dcterms:modified xsi:type="dcterms:W3CDTF">2013-02-19T10:42:41Z</dcterms:modified>
</cp:coreProperties>
</file>